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DD022-2CB7-48DA-4EC7-305649B331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51422E-AD02-0726-A955-A8D3A6CF3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E8A82-6897-6CC8-DF20-F6B8E2104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75CC-9F09-7E5D-3D70-F81B7C2B6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4BBE9-2530-2E8B-D994-CDFB74EE5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9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954D5-E39D-1DDF-5777-8D9916C63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A3CD81-D061-59F5-EA33-9475E3BA9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5E239-DB14-8A0A-5D94-66CFEA810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7C994-25B7-DC89-41BC-04F2F8FA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5F17B-587F-1B2A-0329-74B2DE1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03FE0B-E3AC-59BD-CF37-739B4531DA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65937E-ACF3-2269-A7CD-F130657AC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5FF5C-4DE4-FB80-BE36-6BC597420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D5FAF-B7E6-5DF5-7A0E-6A82308C6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40B50-56DE-F4F6-81DB-29B3B3F2C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061EC-B206-6859-4F3C-2F59D190B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AF8A5-314D-9F2F-D704-CDDDC6DFE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5E613-DA9A-3E43-272E-B8F988FE0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F98F0-40FC-ADA3-298D-6C5F3E21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F499B-1B34-02E7-3DE0-9E88B51E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8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9DF68-9B56-0253-359F-A534FF02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17EB88-69C8-B5BC-FCDC-F398E68CC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1B588-E73E-73A5-79CB-C5D4578A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88382-C5AD-6C79-D27C-010ED6596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4FD89-6A6F-73A8-1D1A-25D6E1D02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D8DB7-7D3E-D11F-4583-13BDF1D8C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BEA000-443C-6E86-3276-42603275D5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217EA7-2ED6-B3D0-2325-BFA2880AD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AA9D8-911A-5A60-B460-53ABBF20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B191E-5413-2AB7-F169-5E7BC1619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F08B8-80D2-44F0-B43D-3FF234A1A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7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A95EE-D1DC-42BF-E864-6563926B9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77FE8-E354-F3FD-85CB-BCC66BC62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2AB23-B4A0-77EF-C77F-BCDD5B338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ADB3B-9C98-9A6A-C304-B897AC05E2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91C1C7-7E2D-FFF1-0B8A-F3E4EB5C2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1478D5-4400-A712-C43B-B32E66DF2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F83517-BE6D-2679-B134-9B121F567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8B361B-C7C5-D4F1-573F-1EE967E42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6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67D07-0C53-ED57-C80F-A83498606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5E9D3-0FDC-54E6-8EF8-59C2F73D7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BC73-3C70-AD68-9109-EFC96783E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88D5AB-F7C7-D683-00BD-E3DED094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80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104DF1-0687-A27E-8A99-95418AD5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B78359-A689-1657-C225-31EAC91A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9BDF0-8A58-400D-6420-7522C1646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5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6086D-0645-41E3-A4E2-F53B42997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A03EB-E44E-81D7-16A0-F6E93C5BA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584127-5900-AB3D-FC36-F4B1FFD0D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25888B-B495-D440-136C-9FFA4BDCC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B5C29-6C9C-A6A9-A07E-0A81FA068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FF5A38-270F-735F-480C-B6E9738A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8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53D12-9FD6-6480-2D72-15975DB0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EAC6A2-BFCA-E3B0-8472-33F9497581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D21CC3-ED64-E0D0-57CC-8ACDD44B6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45BD2-783A-FD96-01D5-314B9668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07712-D256-3F95-4621-5840E15FE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30674-A769-366E-D628-19D76501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60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0173D3-DB8D-5A7C-F980-02AFDFF8C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C0408-3428-8AEB-B2DB-84E1F987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3E285-37FE-1FFC-C042-C0B97B41D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CE6256-BF37-144C-95CF-78570BCF14FB}" type="datetimeFigureOut">
              <a:rPr lang="en-US" smtClean="0"/>
              <a:t>12/20/2024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419C6-AA70-AE5A-35CE-99521DC45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7832B-9421-8A2D-EA52-1D34E90EA6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7D82B1-0791-8E42-8D18-2A254C4D2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64C6-B27A-DD00-CEF5-A4D377424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813" y="227807"/>
            <a:ext cx="11787187" cy="2340563"/>
          </a:xfrm>
        </p:spPr>
        <p:txBody>
          <a:bodyPr/>
          <a:lstStyle/>
          <a:p>
            <a:r>
              <a:rPr lang="bn-IN" dirty="0"/>
              <a:t>SATISH CHANDRA MEMORIAL SCHOOL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BAF91-80EB-93BE-481B-61F4E536DF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64049C-5961-12CD-661C-BC3E18484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36" y="2710451"/>
            <a:ext cx="12386471" cy="356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80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E12C3-0515-A218-7CE3-795D80D07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9406"/>
          </a:xfrm>
        </p:spPr>
        <p:txBody>
          <a:bodyPr/>
          <a:lstStyle/>
          <a:p>
            <a:r>
              <a:rPr lang="bn-IN" dirty="0"/>
              <a:t>Which muscle group is targeted by push-ups? </a:t>
            </a:r>
            <a:r>
              <a:rPr lang="en-GB" dirty="0"/>
              <a:t>A</a:t>
            </a:r>
            <a:r>
              <a:rPr lang="bn-IN" dirty="0"/>
              <a:t>) Hamstrings b) Glutes c) Chest d) Calves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084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8ABA8-47A3-743E-9308-E572E5E4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0"/>
          </a:xfrm>
        </p:spPr>
        <p:txBody>
          <a:bodyPr>
            <a:normAutofit/>
          </a:bodyPr>
          <a:lstStyle/>
          <a:p>
            <a:r>
              <a:rPr lang="bn-IN" dirty="0"/>
              <a:t>Which of the following is a sign of overtraining? </a:t>
            </a:r>
            <a:r>
              <a:rPr lang="en-GB" dirty="0"/>
              <a:t>A</a:t>
            </a:r>
            <a:r>
              <a:rPr lang="bn-IN" dirty="0"/>
              <a:t>) Increased strength and endurance b) Restful sleep and reduced stress levels c) Persistent fatigue and decreased performance d) Improved mood and energy levels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41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39ADD-9317-4AC7-80D4-D8D8F445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bn-IN" dirty="0"/>
              <a:t>Which of the following is an example of cardiovascular exercise? </a:t>
            </a:r>
            <a:r>
              <a:rPr lang="en-GB" dirty="0"/>
              <a:t>A</a:t>
            </a:r>
            <a:r>
              <a:rPr lang="bn-IN" dirty="0"/>
              <a:t>) Weightlifting b) Swimming c) Yoga d) Stretching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11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A2CFF-C247-66E1-5F4B-AF8E5196E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8000"/>
          </a:xfrm>
        </p:spPr>
        <p:txBody>
          <a:bodyPr>
            <a:normAutofit/>
          </a:bodyPr>
          <a:lstStyle/>
          <a:p>
            <a:r>
              <a:rPr lang="bn-IN" dirty="0"/>
              <a:t>Which muscle group is targeted by squats? </a:t>
            </a:r>
            <a:r>
              <a:rPr lang="en-GB" dirty="0"/>
              <a:t>A</a:t>
            </a:r>
            <a:r>
              <a:rPr lang="bn-IN" dirty="0"/>
              <a:t>) Biceps b) Quadriceps c) Hamstrings d) Triceps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8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66920-7094-A99C-1E5D-3AC576AF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19031"/>
          </a:xfrm>
        </p:spPr>
        <p:txBody>
          <a:bodyPr>
            <a:normAutofit/>
          </a:bodyPr>
          <a:lstStyle/>
          <a:p>
            <a:r>
              <a:rPr lang="bn-IN" dirty="0"/>
              <a:t>What is the recommended duration for moderateintensity aerobic exercise per week? </a:t>
            </a:r>
            <a:r>
              <a:rPr lang="en-GB" dirty="0"/>
              <a:t>A</a:t>
            </a:r>
            <a:r>
              <a:rPr lang="bn-IN" dirty="0"/>
              <a:t>) 30 minutes b) 60 minutes c) 90 minutes d) 120 minutes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165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FC76E-1F78-0975-7BD7-2522DEF2D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909469"/>
          </a:xfrm>
        </p:spPr>
        <p:txBody>
          <a:bodyPr>
            <a:normAutofit/>
          </a:bodyPr>
          <a:lstStyle/>
          <a:p>
            <a:r>
              <a:rPr lang="bn-IN" dirty="0"/>
              <a:t>Which macronutrient is the primary source of energy for the body? </a:t>
            </a:r>
            <a:r>
              <a:rPr lang="en-GB" dirty="0"/>
              <a:t>A</a:t>
            </a:r>
            <a:r>
              <a:rPr lang="bn-IN" dirty="0"/>
              <a:t>) Protein b) Fat c) Carbohydrate d) Fiber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07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B4262-D94C-7579-1665-F056831F9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59438"/>
          </a:xfrm>
        </p:spPr>
        <p:txBody>
          <a:bodyPr>
            <a:normAutofit/>
          </a:bodyPr>
          <a:lstStyle/>
          <a:p>
            <a:r>
              <a:rPr lang="bn-IN" dirty="0"/>
              <a:t>What is the recommended daily water intake for adults? </a:t>
            </a:r>
            <a:r>
              <a:rPr lang="en-GB" dirty="0"/>
              <a:t>A</a:t>
            </a:r>
            <a:r>
              <a:rPr lang="bn-IN" dirty="0"/>
              <a:t>) 1 liter b) 2 liters c) 3 liters d) 4 liters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7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85BB6-485C-0222-0F6B-2FFF6970A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bn-IN" dirty="0"/>
              <a:t>Which type of exercise helps improve flexibility? </a:t>
            </a:r>
            <a:r>
              <a:rPr lang="en-GB" dirty="0"/>
              <a:t>A</a:t>
            </a:r>
            <a:r>
              <a:rPr lang="bn-IN" dirty="0"/>
              <a:t>) Running b) Weightlifting c) Yoga d) High-intensity interval training (HIIT)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488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B4601-7CB7-7395-94BE-E67DF3EEC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9969"/>
          </a:xfrm>
        </p:spPr>
        <p:txBody>
          <a:bodyPr>
            <a:normAutofit/>
          </a:bodyPr>
          <a:lstStyle/>
          <a:p>
            <a:r>
              <a:rPr lang="bn-IN" dirty="0"/>
              <a:t>Which of the following is a compound exercise? </a:t>
            </a:r>
            <a:r>
              <a:rPr lang="en-GB" dirty="0"/>
              <a:t>A</a:t>
            </a:r>
            <a:r>
              <a:rPr lang="bn-IN" dirty="0"/>
              <a:t>) Bicep curls b) Tricep dips c) Bench press d) Calf raises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7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CD0EE-DBFB-BE21-C48D-BCBE04AB9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9969"/>
          </a:xfrm>
        </p:spPr>
        <p:txBody>
          <a:bodyPr>
            <a:normAutofit/>
          </a:bodyPr>
          <a:lstStyle/>
          <a:p>
            <a:r>
              <a:rPr lang="bn-IN" dirty="0"/>
              <a:t>Which type of exercise helps improve muscular endurance? </a:t>
            </a:r>
            <a:r>
              <a:rPr lang="en-GB" dirty="0"/>
              <a:t>A</a:t>
            </a:r>
            <a:r>
              <a:rPr lang="bn-IN" dirty="0"/>
              <a:t>) High-intensity interval training (HIIT) b) Pilates c) Weightlifting d) Tai Chi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08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SATISH CHANDRA MEMORIAL SCHOOL </vt:lpstr>
      <vt:lpstr>Which of the following is an example of cardiovascular exercise? A) Weightlifting b) Swimming c) Yoga d) Stretching </vt:lpstr>
      <vt:lpstr>Which muscle group is targeted by squats? A) Biceps b) Quadriceps c) Hamstrings d) Triceps </vt:lpstr>
      <vt:lpstr>What is the recommended duration for moderateintensity aerobic exercise per week? A) 30 minutes b) 60 minutes c) 90 minutes d) 120 minutes </vt:lpstr>
      <vt:lpstr>Which macronutrient is the primary source of energy for the body? A) Protein b) Fat c) Carbohydrate d) Fiber </vt:lpstr>
      <vt:lpstr>What is the recommended daily water intake for adults? A) 1 liter b) 2 liters c) 3 liters d) 4 liters </vt:lpstr>
      <vt:lpstr>Which type of exercise helps improve flexibility? A) Running b) Weightlifting c) Yoga d) High-intensity interval training (HIIT) </vt:lpstr>
      <vt:lpstr>Which of the following is a compound exercise? A) Bicep curls b) Tricep dips c) Bench press d) Calf raises </vt:lpstr>
      <vt:lpstr>Which type of exercise helps improve muscular endurance? A) High-intensity interval training (HIIT) b) Pilates c) Weightlifting d) Tai Chi </vt:lpstr>
      <vt:lpstr>Which muscle group is targeted by push-ups? A) Hamstrings b) Glutes c) Chest d) Calves </vt:lpstr>
      <vt:lpstr>Which of the following is a sign of overtraining? A) Increased strength and endurance b) Restful sleep and reduced stress levels c) Persistent fatigue and decreased performance d) Improved mood and energy levels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SATISH CHANDRA MEMORIAL SCHOOL </dc:title>
  <dc:creator>Guest User</dc:creator>
  <cp:lastModifiedBy>Guest User</cp:lastModifiedBy>
  <cp:revision>1</cp:revision>
  <dcterms:created xsi:type="dcterms:W3CDTF">2024-12-20T02:05:03Z</dcterms:created>
  <dcterms:modified xsi:type="dcterms:W3CDTF">2024-12-20T02:22:19Z</dcterms:modified>
</cp:coreProperties>
</file>